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3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27"/>
  </p:normalViewPr>
  <p:slideViewPr>
    <p:cSldViewPr snapToGrid="0">
      <p:cViewPr varScale="1">
        <p:scale>
          <a:sx n="118" d="100"/>
          <a:sy n="118" d="100"/>
        </p:scale>
        <p:origin x="94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e5736c92a2_17_5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ge5736c92a2_17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e5736c92a2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e5736c92a2_0_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e5736c92a2_0_83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7" name="Google Shape;267;ge5736c92a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ge5736c92a2_0_9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ge5736c92a2_0_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e5736c92a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e5736c92a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e5736c92a2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e5736c92a2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e5736c92a2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e5736c92a2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e5736c92a2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e5736c92a2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e5736c92a2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e5736c92a2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e5736c92a2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1" name="Google Shape;241;ge5736c92a2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e5736c92a2_0_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7" name="Google Shape;247;ge5736c92a2_0_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e5736c92a2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e5736c92a2_0_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TITLE_AND_BODY_2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4" descr="Hot Paint Gradient 06 - 16x9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" y="-48518"/>
            <a:ext cx="9315435" cy="524052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4"/>
          <p:cNvSpPr txBox="1">
            <a:spLocks noGrp="1"/>
          </p:cNvSpPr>
          <p:nvPr>
            <p:ph type="sldNum" idx="12"/>
          </p:nvPr>
        </p:nvSpPr>
        <p:spPr>
          <a:xfrm>
            <a:off x="4449997" y="4902398"/>
            <a:ext cx="239100" cy="17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2750" tIns="32750" rIns="32750" bIns="32750" anchor="t" anchorCtr="0">
            <a:normAutofit fontScale="85000" lnSpcReduction="20000"/>
          </a:bodyPr>
          <a:lstStyle>
            <a:lvl1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Helvetica Neue"/>
              <a:buNone/>
              <a:defRPr sz="1000" b="0"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50"/>
          <p:cNvSpPr txBox="1"/>
          <p:nvPr/>
        </p:nvSpPr>
        <p:spPr>
          <a:xfrm>
            <a:off x="181125" y="2891950"/>
            <a:ext cx="3009900" cy="1877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我要一生一世住在你聖殿</a:t>
            </a:r>
            <a:endParaRPr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Long To Dwell in Your House Forever (Psalm 27)</a:t>
            </a:r>
            <a:endParaRPr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 </a:t>
            </a:r>
            <a:r>
              <a:rPr lang="en" sz="1200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方文聰, Worship Nations/Glass Sea Orchestra </a:t>
            </a:r>
            <a:r>
              <a:rPr lang="en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| Translation: </a:t>
            </a:r>
            <a:r>
              <a:rPr lang="en" sz="1200" dirty="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Lesley So, Sharon Shek, Grace Kwok, Jessie Tang</a:t>
            </a:r>
            <a:endParaRPr dirty="0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7" name="Google Shape;207;p50"/>
          <p:cNvSpPr txBox="1">
            <a:spLocks noGrp="1"/>
          </p:cNvSpPr>
          <p:nvPr>
            <p:ph type="title" idx="4294967295"/>
          </p:nvPr>
        </p:nvSpPr>
        <p:spPr>
          <a:xfrm>
            <a:off x="1012500" y="871006"/>
            <a:ext cx="7119000" cy="15579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b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00"/>
              <a:buFont typeface="Helvetica Neue"/>
              <a:buNone/>
            </a:pPr>
            <a:r>
              <a:rPr lang="en" sz="3900" b="1">
                <a:solidFill>
                  <a:schemeClr val="lt1"/>
                </a:solidFill>
              </a:rPr>
              <a:t>I Long To Dwell in Your House Forever </a:t>
            </a:r>
            <a:endParaRPr sz="39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59"/>
          <p:cNvSpPr txBox="1"/>
          <p:nvPr/>
        </p:nvSpPr>
        <p:spPr>
          <a:xfrm>
            <a:off x="974525" y="303025"/>
            <a:ext cx="7670400" cy="19470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long to dwell in Your house forever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give up my all to seek Your face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matter the cost, I’ll follow Your ways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            A sacrifice for all my days      </a:t>
            </a:r>
            <a:endParaRPr sz="25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2" name="Google Shape;262;p59"/>
          <p:cNvSpPr txBox="1"/>
          <p:nvPr/>
        </p:nvSpPr>
        <p:spPr>
          <a:xfrm>
            <a:off x="1715300" y="1003225"/>
            <a:ext cx="646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3" name="Google Shape;263;p59"/>
          <p:cNvSpPr txBox="1"/>
          <p:nvPr/>
        </p:nvSpPr>
        <p:spPr>
          <a:xfrm>
            <a:off x="768600" y="2321125"/>
            <a:ext cx="7606800" cy="24357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我要一生一世住在你聖殿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jat1 sang1 jat1 sai3 zyu6 zoi6 nei5 sing3 din6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我要一心一意尋求你面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jat1 sam1 jat1 ji3 cam4 kau4 nei5 min6 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我要不惜一切 順服你訓示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bat1 sik1 jat1 cai3 seon6 fuk6 nei5 fan3 si6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盡情地 獻上作活祭 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zeon6 cing4 dei6 hin3 soeng5 zok3 wut6 zai3</a:t>
            </a:r>
            <a:endParaRPr sz="18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64" name="Google Shape;264;p59"/>
          <p:cNvSpPr txBox="1"/>
          <p:nvPr/>
        </p:nvSpPr>
        <p:spPr>
          <a:xfrm>
            <a:off x="8369100" y="4713425"/>
            <a:ext cx="659100" cy="5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i="1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x2</a:t>
            </a:r>
            <a:endParaRPr sz="2100" i="1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60"/>
          <p:cNvSpPr txBox="1"/>
          <p:nvPr/>
        </p:nvSpPr>
        <p:spPr>
          <a:xfrm>
            <a:off x="484725" y="3646575"/>
            <a:ext cx="499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0" name="Google Shape;270;p60"/>
          <p:cNvSpPr txBox="1"/>
          <p:nvPr/>
        </p:nvSpPr>
        <p:spPr>
          <a:xfrm>
            <a:off x="181125" y="2891950"/>
            <a:ext cx="3009900" cy="21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我要一生一世住在你聖殿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Long To Dwell in Your House Forever (Psalm 27)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By: 方文聰, Worship Nations/Glass Sea Orchestra | Translation: Lesley So, Sharon Shek, Grace Kwok, Jessie Tang</a:t>
            </a:r>
            <a:endParaRPr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61"/>
          <p:cNvSpPr txBox="1"/>
          <p:nvPr/>
        </p:nvSpPr>
        <p:spPr>
          <a:xfrm>
            <a:off x="484725" y="3646575"/>
            <a:ext cx="4995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51"/>
          <p:cNvSpPr txBox="1"/>
          <p:nvPr/>
        </p:nvSpPr>
        <p:spPr>
          <a:xfrm>
            <a:off x="677550" y="91200"/>
            <a:ext cx="7788900" cy="27072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主你是我亮光 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zyu2 nei5 si6 ngo5 loeng6 gwong1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是我生命的保障 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si6 ngo5 saang1 ming6 dik1 bou2 zoeng3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主你是尊貴,你是可畏 </a:t>
            </a:r>
            <a:endParaRPr sz="26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zyu2 nei5 si6 zyun1 gwai3, nei5 si6 ho2 wai3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是我的高臺 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5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si6 ngo5 dik1 gou1 toi4</a:t>
            </a:r>
            <a:endParaRPr sz="2500" b="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51"/>
          <p:cNvSpPr txBox="1"/>
          <p:nvPr/>
        </p:nvSpPr>
        <p:spPr>
          <a:xfrm>
            <a:off x="944425" y="3516450"/>
            <a:ext cx="7411500" cy="13701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my light</a:t>
            </a:r>
            <a:endParaRPr sz="25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the refuge of my life</a:t>
            </a:r>
            <a:endParaRPr sz="25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5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worthy, You are mighty</a:t>
            </a:r>
            <a:endParaRPr sz="25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5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tower, my strength</a:t>
            </a:r>
            <a:endParaRPr sz="25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2"/>
          <p:cNvSpPr txBox="1"/>
          <p:nvPr/>
        </p:nvSpPr>
        <p:spPr>
          <a:xfrm>
            <a:off x="592775" y="2507425"/>
            <a:ext cx="8374800" cy="24297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主你是我亮光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ngo5 loeng6 gwong1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是我生命的保障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saang1 ming6 dik1 bou2 zoeng3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主你是尊貴,你是可畏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zyun1 gwai3, nei5 si6 ho2 wai3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是我的高臺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dik1 gou1 toi4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9" name="Google Shape;219;p52"/>
          <p:cNvSpPr txBox="1"/>
          <p:nvPr/>
        </p:nvSpPr>
        <p:spPr>
          <a:xfrm>
            <a:off x="944975" y="397250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my light</a:t>
            </a:r>
            <a:endParaRPr sz="30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the refuge of my life</a:t>
            </a:r>
            <a:endParaRPr sz="30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worthy, You are mighty</a:t>
            </a:r>
            <a:endParaRPr sz="30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30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tower, my strength</a:t>
            </a:r>
            <a:endParaRPr sz="30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3"/>
          <p:cNvSpPr txBox="1"/>
          <p:nvPr/>
        </p:nvSpPr>
        <p:spPr>
          <a:xfrm>
            <a:off x="603525" y="2379950"/>
            <a:ext cx="8374800" cy="24618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主你是我牧者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ngo5 muk6 ze2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是我生命的安慰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saang1 ming6 dik1 ngon1 wai3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主你是拯救你是寬恕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cing2 gau3 nei5 si6 fun1 syu3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是我的盾牌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dik1 teon5 paai4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25" name="Google Shape;225;p53"/>
          <p:cNvSpPr txBox="1"/>
          <p:nvPr/>
        </p:nvSpPr>
        <p:spPr>
          <a:xfrm>
            <a:off x="1068350" y="262100"/>
            <a:ext cx="7670400" cy="189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my guide</a:t>
            </a:r>
            <a:endParaRPr sz="29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the comfort of my life</a:t>
            </a:r>
            <a:endParaRPr sz="29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9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You’re my saviour, my redeemer</a:t>
            </a:r>
            <a:endParaRPr sz="29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9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shepherd, my shield</a:t>
            </a:r>
            <a:endParaRPr sz="29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54"/>
          <p:cNvSpPr txBox="1"/>
          <p:nvPr/>
        </p:nvSpPr>
        <p:spPr>
          <a:xfrm>
            <a:off x="736800" y="2337550"/>
            <a:ext cx="7670400" cy="2571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抬頭吧別再被勞役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toi4 tau4 baa1 bit6 zoi3 bei6 lou4 jik6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降服吧瞎眼都可看見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hong4 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fuk6 baa1 hat6 ngaan5 dou1 ho2 hon3 gin3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從壓制裡獲釋放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cung4 ngaat3 zai3 leoi5 wok6 sik1 fong3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你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r>
              <a:rPr lang="en" sz="200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國要彰顯</a:t>
            </a: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dirty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nei5 gwok3 jiu3 zoeng1 hin2</a:t>
            </a:r>
            <a:endParaRPr sz="2000" dirty="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31" name="Google Shape;231;p54"/>
          <p:cNvSpPr txBox="1"/>
          <p:nvPr/>
        </p:nvSpPr>
        <p:spPr>
          <a:xfrm>
            <a:off x="1068350" y="463475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 your head, no longer in chains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 it down, even the blind can see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Oppression into freedom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kingdom will reign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55"/>
          <p:cNvSpPr txBox="1"/>
          <p:nvPr/>
        </p:nvSpPr>
        <p:spPr>
          <a:xfrm>
            <a:off x="922500" y="3114800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long to dwell in Your house forever</a:t>
            </a:r>
            <a:endParaRPr sz="24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will give up my all to seek Your face</a:t>
            </a:r>
            <a:endParaRPr sz="24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matter the cost, I’ll follow Your ways</a:t>
            </a:r>
            <a:endParaRPr sz="24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400" i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sacrifice for all my days</a:t>
            </a:r>
            <a:endParaRPr sz="2400" i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7" name="Google Shape;237;p55"/>
          <p:cNvSpPr txBox="1"/>
          <p:nvPr/>
        </p:nvSpPr>
        <p:spPr>
          <a:xfrm>
            <a:off x="1715300" y="1003225"/>
            <a:ext cx="646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8" name="Google Shape;238;p55"/>
          <p:cNvSpPr txBox="1"/>
          <p:nvPr/>
        </p:nvSpPr>
        <p:spPr>
          <a:xfrm>
            <a:off x="293900" y="353650"/>
            <a:ext cx="8786400" cy="24429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我要一生一世住在你聖殿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jat1 sang1 jat1 sai3 zyu6 zoi6 nei5 sing3 din6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我要一心一意尋求你面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jat1 sam1 jat1 ji3 cam4 kau4 nei5 min6 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我要不惜一切 順服你訓示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ngo5 jiu3 bat1 sik1 jat1 cai3 seon6 fuk6 nei5 fan3 si6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盡情地 獻上作活祭 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zeon6 cing4 dei6 hin3 soeng5 zok3 wut6 zai3</a:t>
            </a:r>
            <a:endParaRPr sz="2000" b="1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6"/>
          <p:cNvSpPr txBox="1"/>
          <p:nvPr/>
        </p:nvSpPr>
        <p:spPr>
          <a:xfrm>
            <a:off x="592775" y="2431225"/>
            <a:ext cx="8374800" cy="24297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主你是我亮光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ngo5 loeng6 gwong1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是我生命的保障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saang1 ming6 dik1 bou2 zoeng3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主你是尊貴,你是可畏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zyun1 gwai3, nei5 si6 ho2 wai3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是我的高臺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dik1 gou1 toi4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44" name="Google Shape;244;p56"/>
          <p:cNvSpPr txBox="1"/>
          <p:nvPr/>
        </p:nvSpPr>
        <p:spPr>
          <a:xfrm>
            <a:off x="1040375" y="570725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my light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the refuge of my life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worthy, You are mighty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tower, my strength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57"/>
          <p:cNvSpPr txBox="1"/>
          <p:nvPr/>
        </p:nvSpPr>
        <p:spPr>
          <a:xfrm>
            <a:off x="169050" y="2428875"/>
            <a:ext cx="8805900" cy="23577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主你是我牧者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ngo5 muk6 ze2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是我生命的安慰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saang1 ming6 dik1 ngon1 wai3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主你是拯救你是寬恕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zyu2 nei5 si6 cing2 gau3 nei5 si6 fun1 syu3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是我的盾牌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si6 ngo5 dik1 teon5 paai4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50" name="Google Shape;250;p57"/>
          <p:cNvSpPr txBox="1"/>
          <p:nvPr/>
        </p:nvSpPr>
        <p:spPr>
          <a:xfrm>
            <a:off x="1007625" y="316025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 are my guide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You’re the comfort of my life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Lord, You’re my saviour, my redeemer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My shepherd, my shield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58"/>
          <p:cNvSpPr txBox="1"/>
          <p:nvPr/>
        </p:nvSpPr>
        <p:spPr>
          <a:xfrm>
            <a:off x="145800" y="2336850"/>
            <a:ext cx="8998200" cy="27495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抬頭吧別再被勞役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toi4 tau4 baa1 bit6 zoi3 bei6 lou4 jik6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降服吧瞎眼都可看見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gong3 fuk6 baa1 hat6 ngaan5 dou1 ho2 hon3 gin3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從壓制裡獲釋放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cung4 ngaat3 zai3 leoi5 wok6 sik1 fong3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你 國要彰顯 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nei5 gwok3 jiu3 zoeng1 hin2</a:t>
            </a:r>
            <a:endParaRPr sz="2000">
              <a:solidFill>
                <a:srgbClr val="FFFFFF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56" name="Google Shape;256;p58"/>
          <p:cNvSpPr txBox="1"/>
          <p:nvPr/>
        </p:nvSpPr>
        <p:spPr>
          <a:xfrm>
            <a:off x="920900" y="350700"/>
            <a:ext cx="7670400" cy="1800600"/>
          </a:xfrm>
          <a:prstGeom prst="rect">
            <a:avLst/>
          </a:prstGeom>
          <a:noFill/>
          <a:ln>
            <a:noFill/>
          </a:ln>
          <a:effectLst>
            <a:outerShdw blurRad="63500" dist="25400" dir="5400000" rotWithShape="0">
              <a:srgbClr val="000000"/>
            </a:outerShdw>
          </a:effectLst>
        </p:spPr>
        <p:txBody>
          <a:bodyPr spcFirstLastPara="1" wrap="square" lIns="29450" tIns="29450" rIns="29450" bIns="29450" anchor="t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Lift your head, no longer in chains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Lay it down, even the blind can see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Oppression into freedom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ctr" rtl="1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200"/>
              <a:buFont typeface="Helvetica Neue"/>
              <a:buNone/>
            </a:pPr>
            <a:r>
              <a:rPr lang="en" sz="2700"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Your kingdom will reign</a:t>
            </a:r>
            <a:endParaRPr sz="2700" b="1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650</Words>
  <Application>Microsoft Macintosh PowerPoint</Application>
  <PresentationFormat>On-screen Show (16:9)</PresentationFormat>
  <Paragraphs>120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Helvetica Neue</vt:lpstr>
      <vt:lpstr>Verdana</vt:lpstr>
      <vt:lpstr>Simple Light</vt:lpstr>
      <vt:lpstr>I Long To Dwell in Your House Forever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Jessie Tang</cp:lastModifiedBy>
  <cp:revision>5</cp:revision>
  <dcterms:modified xsi:type="dcterms:W3CDTF">2021-10-28T13:41:00Z</dcterms:modified>
</cp:coreProperties>
</file>